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-2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ineral-metabolis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ineral-metabolis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ineral-metabolis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ineral-metabolis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ineral-metabolis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ineral-metabolis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ineral-metabolis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ineral-metabolis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ineral-metabolis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ineral-metabolis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ineral-metabolis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ineral-metabolis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ineral-metabolis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ineral-metabolis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ineral-metabolis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ineral-metabolis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ineral-metabolis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ineral-metabolis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Mineral-metabolis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Mineral-metabolis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Mineral-metabolis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Mineral-metabolis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ineral-metabolis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Mineral-metabolism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Mineral-metabolism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Mineral-metabolism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Mineral-metabolism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Mineral-metabolism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Mineral-metabolism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Mineral-metabolism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Mineral-metabolism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Mineral-metabolism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Mineral-metabolism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ineral-metabolis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Mineral-metabolism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Mineral-metabolism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2-Mineral-metabolism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Mineral-metabolism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4-Mineral-metabolism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5-Mineral-metabolism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6-Mineral-metabolism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7-Mineral-metabolism-4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8-Mineral-metabolism-4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9-Mineral-metabolism-4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ineral-metabolis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0-Mineral-metabolism-5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ineral-metabolis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ineral-metabolis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ineral-metabolis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ineral-metabolis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2025-02-10T08:34:52Z</dcterms:modified>
  <cp:category/>
</cp:coreProperties>
</file>